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2" r:id="rId5"/>
    <p:sldId id="273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492" autoAdjust="0"/>
  </p:normalViewPr>
  <p:slideViewPr>
    <p:cSldViewPr>
      <p:cViewPr varScale="1">
        <p:scale>
          <a:sx n="72" d="100"/>
          <a:sy n="72" d="100"/>
        </p:scale>
        <p:origin x="534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1/1/2018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1/1/2018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1/1/2018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1/1/2018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1/1/2018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1/1/2018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1/1/2018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1/1/2018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1/1/2018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1/1/2018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1/1/2018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1/1/2018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1/1/2018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1/1/2018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heyogafactory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heyogafactory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Core Nutrition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5289" y="2038796"/>
            <a:ext cx="9294654" cy="88634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Lifestyle Transformation from the Inside-Out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72EAF8-9A68-48F1-9299-8227C6DCFD5E}"/>
              </a:ext>
            </a:extLst>
          </p:cNvPr>
          <p:cNvSpPr txBox="1"/>
          <p:nvPr/>
        </p:nvSpPr>
        <p:spPr>
          <a:xfrm>
            <a:off x="258074" y="2805536"/>
            <a:ext cx="7543800" cy="3970318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6 Week Nutrition and Lifestyle Program</a:t>
            </a:r>
          </a:p>
          <a:p>
            <a:pPr lvl="1"/>
            <a:r>
              <a:rPr lang="en-US" sz="2800" i="1" dirty="0"/>
              <a:t>Lose Weight                                          Decrease Inflammation 		  Improve Health</a:t>
            </a:r>
          </a:p>
          <a:p>
            <a:pPr lvl="1"/>
            <a:endParaRPr lang="en-US" sz="2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Metabolism Testing </a:t>
            </a:r>
          </a:p>
          <a:p>
            <a:pPr marL="952393" lvl="1" indent="-342900">
              <a:buFont typeface="Arial" panose="020B0604020202020204" pitchFamily="34" charset="0"/>
              <a:buChar char="•"/>
            </a:pPr>
            <a:r>
              <a:rPr lang="en-US" sz="2800" i="1" dirty="0"/>
              <a:t>Customized Calorie Recommendations</a:t>
            </a:r>
          </a:p>
          <a:p>
            <a:pPr lvl="1"/>
            <a:endParaRPr lang="en-US" sz="2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Dietary Recommendations Unique to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21D441-E664-43E3-B3C1-43F2C71299E8}"/>
              </a:ext>
            </a:extLst>
          </p:cNvPr>
          <p:cNvSpPr txBox="1"/>
          <p:nvPr/>
        </p:nvSpPr>
        <p:spPr>
          <a:xfrm>
            <a:off x="5878583" y="3660308"/>
            <a:ext cx="6007030" cy="138499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-Recipes and Meal Outlines</a:t>
            </a:r>
          </a:p>
          <a:p>
            <a:r>
              <a:rPr lang="en-US" sz="2800" dirty="0"/>
              <a:t>-Weekly Challenges and Weigh Ins </a:t>
            </a:r>
          </a:p>
          <a:p>
            <a:r>
              <a:rPr lang="en-US" sz="2800" dirty="0"/>
              <a:t>-Seminars with Dietitian Nutritionist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1A4FB-6275-4B8D-8D46-AAE8244173D1}"/>
              </a:ext>
            </a:extLst>
          </p:cNvPr>
          <p:cNvSpPr txBox="1"/>
          <p:nvPr/>
        </p:nvSpPr>
        <p:spPr>
          <a:xfrm>
            <a:off x="7801874" y="5262065"/>
            <a:ext cx="4083739" cy="1631216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January 27</a:t>
            </a:r>
            <a:r>
              <a:rPr lang="en-US" sz="2800" b="1" baseline="30000" dirty="0"/>
              <a:t>th</a:t>
            </a:r>
            <a:r>
              <a:rPr lang="en-US" sz="2800" b="1" dirty="0"/>
              <a:t>-March 10</a:t>
            </a:r>
            <a:r>
              <a:rPr lang="en-US" sz="2800" b="1" baseline="30000" dirty="0"/>
              <a:t>th</a:t>
            </a:r>
            <a:r>
              <a:rPr lang="en-US" sz="2800" b="1" dirty="0"/>
              <a:t>  </a:t>
            </a:r>
          </a:p>
          <a:p>
            <a:r>
              <a:rPr lang="en-US" dirty="0"/>
              <a:t>Cost: $249 for 6 Weeks</a:t>
            </a:r>
          </a:p>
          <a:p>
            <a:r>
              <a:rPr lang="en-US" sz="2000" dirty="0"/>
              <a:t>Register: </a:t>
            </a:r>
            <a:r>
              <a:rPr lang="en-US" sz="2800" dirty="0">
                <a:hlinkClick r:id="rId2"/>
              </a:rPr>
              <a:t>info@theyogafactory.com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724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Core Nutrition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5289" y="2038796"/>
            <a:ext cx="9294654" cy="88634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Lifestyle Transformation from the Inside-Out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72EAF8-9A68-48F1-9299-8227C6DCFD5E}"/>
              </a:ext>
            </a:extLst>
          </p:cNvPr>
          <p:cNvSpPr txBox="1"/>
          <p:nvPr/>
        </p:nvSpPr>
        <p:spPr>
          <a:xfrm>
            <a:off x="258074" y="2805536"/>
            <a:ext cx="7543800" cy="3970318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6 Week Nutrition and Lifestyle Program</a:t>
            </a:r>
          </a:p>
          <a:p>
            <a:pPr lvl="1"/>
            <a:r>
              <a:rPr lang="en-US" sz="2800" i="1" dirty="0"/>
              <a:t>Lose Weight                                          Decrease Inflammation 		  Improve Health</a:t>
            </a:r>
          </a:p>
          <a:p>
            <a:pPr lvl="1"/>
            <a:endParaRPr lang="en-US" sz="2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Metabolism Testing </a:t>
            </a:r>
          </a:p>
          <a:p>
            <a:pPr marL="952393" lvl="1" indent="-342900">
              <a:buFont typeface="Arial" panose="020B0604020202020204" pitchFamily="34" charset="0"/>
              <a:buChar char="•"/>
            </a:pPr>
            <a:r>
              <a:rPr lang="en-US" sz="2800" i="1" dirty="0"/>
              <a:t>Customized Calorie Recommendations</a:t>
            </a:r>
          </a:p>
          <a:p>
            <a:pPr lvl="1"/>
            <a:endParaRPr lang="en-US" sz="28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Dietary Recommendations Unique to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21D441-E664-43E3-B3C1-43F2C71299E8}"/>
              </a:ext>
            </a:extLst>
          </p:cNvPr>
          <p:cNvSpPr txBox="1"/>
          <p:nvPr/>
        </p:nvSpPr>
        <p:spPr>
          <a:xfrm>
            <a:off x="5878583" y="3660308"/>
            <a:ext cx="6007030" cy="138499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-Recipes and Meal Outlines</a:t>
            </a:r>
          </a:p>
          <a:p>
            <a:r>
              <a:rPr lang="en-US" sz="2800" dirty="0"/>
              <a:t>-Weekly Challenges and Weigh Ins </a:t>
            </a:r>
          </a:p>
          <a:p>
            <a:r>
              <a:rPr lang="en-US" sz="2800" dirty="0"/>
              <a:t>-Seminars with Dietitian Nutritionist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1A4FB-6275-4B8D-8D46-AAE8244173D1}"/>
              </a:ext>
            </a:extLst>
          </p:cNvPr>
          <p:cNvSpPr txBox="1"/>
          <p:nvPr/>
        </p:nvSpPr>
        <p:spPr>
          <a:xfrm>
            <a:off x="7801874" y="5262065"/>
            <a:ext cx="4083739" cy="1631216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January 27</a:t>
            </a:r>
            <a:r>
              <a:rPr lang="en-US" sz="2800" b="1" baseline="30000" dirty="0"/>
              <a:t>th</a:t>
            </a:r>
            <a:r>
              <a:rPr lang="en-US" sz="2800" b="1" dirty="0"/>
              <a:t>-March 10</a:t>
            </a:r>
            <a:r>
              <a:rPr lang="en-US" sz="2800" b="1" baseline="30000" dirty="0"/>
              <a:t>th</a:t>
            </a:r>
            <a:r>
              <a:rPr lang="en-US" sz="2800" b="1" dirty="0"/>
              <a:t>  </a:t>
            </a:r>
          </a:p>
          <a:p>
            <a:r>
              <a:rPr lang="en-US" dirty="0"/>
              <a:t>Cost: $249 for 6 Weeks</a:t>
            </a:r>
          </a:p>
          <a:p>
            <a:r>
              <a:rPr lang="en-US" sz="2000" dirty="0"/>
              <a:t>Register: </a:t>
            </a:r>
            <a:r>
              <a:rPr lang="en-US" sz="2800" dirty="0">
                <a:hlinkClick r:id="rId2"/>
              </a:rPr>
              <a:t>info@theyogafactory.com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643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(widescreen)(2)</Template>
  <TotalTime>28</TotalTime>
  <Words>104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Constantia</vt:lpstr>
      <vt:lpstr>Cooking 16x9</vt:lpstr>
      <vt:lpstr>To the Core Nutrition</vt:lpstr>
      <vt:lpstr>To the Core Nutrition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Core Nutrition</dc:title>
  <dc:creator>Laura Berger</dc:creator>
  <cp:lastModifiedBy>Laura Berger</cp:lastModifiedBy>
  <cp:revision>4</cp:revision>
  <dcterms:created xsi:type="dcterms:W3CDTF">2018-01-01T19:13:13Z</dcterms:created>
  <dcterms:modified xsi:type="dcterms:W3CDTF">2018-01-01T19:44:33Z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